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6" r:id="rId26"/>
    <p:sldId id="280" r:id="rId27"/>
    <p:sldId id="281" r:id="rId28"/>
    <p:sldId id="282" r:id="rId29"/>
    <p:sldId id="283" r:id="rId30"/>
    <p:sldId id="284" r:id="rId31"/>
    <p:sldId id="285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3E7BE-8D25-42EC-82A7-8BC05B775920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27321F5-9B83-4C37-A315-267A31264C5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3E7BE-8D25-42EC-82A7-8BC05B775920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21F5-9B83-4C37-A315-267A31264C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3E7BE-8D25-42EC-82A7-8BC05B775920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21F5-9B83-4C37-A315-267A31264C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3E7BE-8D25-42EC-82A7-8BC05B775920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21F5-9B83-4C37-A315-267A31264C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3E7BE-8D25-42EC-82A7-8BC05B775920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21F5-9B83-4C37-A315-267A31264C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3E7BE-8D25-42EC-82A7-8BC05B775920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21F5-9B83-4C37-A315-267A31264C5A}" type="slidenum">
              <a:rPr lang="en-US" smtClean="0"/>
              <a:t>‹#›</a:t>
            </a:fld>
            <a:endParaRPr lang="en-US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3E7BE-8D25-42EC-82A7-8BC05B775920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21F5-9B83-4C37-A315-267A31264C5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3E7BE-8D25-42EC-82A7-8BC05B775920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21F5-9B83-4C37-A315-267A31264C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3E7BE-8D25-42EC-82A7-8BC05B775920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21F5-9B83-4C37-A315-267A31264C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3E7BE-8D25-42EC-82A7-8BC05B775920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21F5-9B83-4C37-A315-267A31264C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D3E7BE-8D25-42EC-82A7-8BC05B775920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7321F5-9B83-4C37-A315-267A31264C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4DD3E7BE-8D25-42EC-82A7-8BC05B775920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627321F5-9B83-4C37-A315-267A31264C5A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914400"/>
            <a:ext cx="7046259" cy="2895600"/>
          </a:xfrm>
        </p:spPr>
        <p:txBody>
          <a:bodyPr/>
          <a:lstStyle/>
          <a:p>
            <a:r>
              <a:rPr lang="en-US" sz="6600" dirty="0" smtClean="0">
                <a:latin typeface="Comic Sans MS" panose="030F0702030302020204" pitchFamily="66" charset="0"/>
              </a:rPr>
              <a:t>Adding Up </a:t>
            </a:r>
            <a:br>
              <a:rPr lang="en-US" sz="6600" dirty="0" smtClean="0">
                <a:latin typeface="Comic Sans MS" panose="030F0702030302020204" pitchFamily="66" charset="0"/>
              </a:rPr>
            </a:br>
            <a:r>
              <a:rPr lang="en-US" sz="6600" dirty="0" smtClean="0">
                <a:latin typeface="Comic Sans MS" panose="030F0702030302020204" pitchFamily="66" charset="0"/>
              </a:rPr>
              <a:t>in Chunks</a:t>
            </a:r>
            <a:endParaRPr lang="en-US" sz="66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28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57 + 10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57</a:t>
            </a:r>
            <a:r>
              <a:rPr lang="en-US" sz="6000" dirty="0" smtClean="0">
                <a:latin typeface="Comic Sans MS" panose="030F0702030302020204" pitchFamily="66" charset="0"/>
              </a:rPr>
              <a:t> + 20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57</a:t>
            </a:r>
            <a:r>
              <a:rPr lang="en-US" sz="6000" dirty="0" smtClean="0">
                <a:latin typeface="Comic Sans MS" panose="030F0702030302020204" pitchFamily="66" charset="0"/>
              </a:rPr>
              <a:t> + 30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57</a:t>
            </a:r>
            <a:r>
              <a:rPr lang="en-US" sz="6000" dirty="0" smtClean="0">
                <a:latin typeface="Comic Sans MS" panose="030F0702030302020204" pitchFamily="66" charset="0"/>
              </a:rPr>
              <a:t> + 33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19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53 + 20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53</a:t>
            </a:r>
            <a:r>
              <a:rPr lang="en-US" sz="6000" dirty="0" smtClean="0">
                <a:latin typeface="Comic Sans MS" panose="030F0702030302020204" pitchFamily="66" charset="0"/>
              </a:rPr>
              <a:t> + 25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53</a:t>
            </a:r>
            <a:r>
              <a:rPr lang="en-US" sz="6000" dirty="0" smtClean="0">
                <a:latin typeface="Comic Sans MS" panose="030F0702030302020204" pitchFamily="66" charset="0"/>
              </a:rPr>
              <a:t> + 40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53</a:t>
            </a:r>
            <a:r>
              <a:rPr lang="en-US" sz="6000" dirty="0" smtClean="0">
                <a:latin typeface="Comic Sans MS" panose="030F0702030302020204" pitchFamily="66" charset="0"/>
              </a:rPr>
              <a:t> + 42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390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065731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omic Sans MS" panose="030F0702030302020204" pitchFamily="66" charset="0"/>
              </a:rPr>
              <a:t>Category 2</a:t>
            </a:r>
            <a:br>
              <a:rPr lang="en-US" dirty="0" smtClean="0">
                <a:latin typeface="Comic Sans MS" panose="030F0702030302020204" pitchFamily="66" charset="0"/>
              </a:rPr>
            </a:b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3657600"/>
            <a:ext cx="7620000" cy="1485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8600"/>
                </a:solidFill>
                <a:latin typeface="Comic Sans MS" panose="030F0702030302020204" pitchFamily="66" charset="0"/>
              </a:rPr>
              <a:t>Adding multiples of tens while keeping on number whole and then breaking apart the ones into friendly </a:t>
            </a:r>
            <a:r>
              <a:rPr lang="en-US" sz="2000" dirty="0" smtClean="0">
                <a:solidFill>
                  <a:srgbClr val="FF8600"/>
                </a:solidFill>
                <a:latin typeface="Comic Sans MS" panose="030F0702030302020204" pitchFamily="66" charset="0"/>
              </a:rPr>
              <a:t>combinations.</a:t>
            </a:r>
          </a:p>
          <a:p>
            <a:r>
              <a:rPr lang="en-US" sz="2000" dirty="0" smtClean="0">
                <a:solidFill>
                  <a:srgbClr val="FF8600"/>
                </a:solidFill>
                <a:latin typeface="Comic Sans MS" panose="030F0702030302020204" pitchFamily="66" charset="0"/>
              </a:rPr>
              <a:t>Example: 28 + 24 could be “chunked” as 28 + 20 = 48; the 4 could be broken into 2 + 2 so that 48 + 2 = 50; 50 + 2 = 52</a:t>
            </a:r>
          </a:p>
          <a:p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2192074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18 + 10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18 + 13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18 + 20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18 + 23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866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16 + 20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16 + 25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16 + 30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16 + 36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328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17 + 10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17 + 14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17 + 30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17 + 35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6367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29 + 10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29</a:t>
            </a:r>
            <a:r>
              <a:rPr lang="en-US" sz="6000" dirty="0" smtClean="0">
                <a:latin typeface="Comic Sans MS" panose="030F0702030302020204" pitchFamily="66" charset="0"/>
              </a:rPr>
              <a:t> + 15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29</a:t>
            </a:r>
            <a:r>
              <a:rPr lang="en-US" sz="6000" dirty="0" smtClean="0">
                <a:latin typeface="Comic Sans MS" panose="030F0702030302020204" pitchFamily="66" charset="0"/>
              </a:rPr>
              <a:t> + 20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29</a:t>
            </a:r>
            <a:r>
              <a:rPr lang="en-US" sz="6000" dirty="0" smtClean="0">
                <a:latin typeface="Comic Sans MS" panose="030F0702030302020204" pitchFamily="66" charset="0"/>
              </a:rPr>
              <a:t> + 24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316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38 + 20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38</a:t>
            </a:r>
            <a:r>
              <a:rPr lang="en-US" sz="6000" dirty="0" smtClean="0">
                <a:latin typeface="Comic Sans MS" panose="030F0702030302020204" pitchFamily="66" charset="0"/>
              </a:rPr>
              <a:t> + 26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38</a:t>
            </a:r>
            <a:r>
              <a:rPr lang="en-US" sz="6000" dirty="0" smtClean="0">
                <a:latin typeface="Comic Sans MS" panose="030F0702030302020204" pitchFamily="66" charset="0"/>
              </a:rPr>
              <a:t> + 30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38</a:t>
            </a:r>
            <a:r>
              <a:rPr lang="en-US" sz="6000" dirty="0" smtClean="0">
                <a:latin typeface="Comic Sans MS" panose="030F0702030302020204" pitchFamily="66" charset="0"/>
              </a:rPr>
              <a:t> + 33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228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45 + 30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45 </a:t>
            </a:r>
            <a:r>
              <a:rPr lang="en-US" sz="6000" dirty="0" smtClean="0">
                <a:latin typeface="Comic Sans MS" panose="030F0702030302020204" pitchFamily="66" charset="0"/>
              </a:rPr>
              <a:t>+ 38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45</a:t>
            </a:r>
            <a:r>
              <a:rPr lang="en-US" sz="6000" dirty="0" smtClean="0">
                <a:latin typeface="Comic Sans MS" panose="030F0702030302020204" pitchFamily="66" charset="0"/>
              </a:rPr>
              <a:t> + 40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45</a:t>
            </a:r>
            <a:r>
              <a:rPr lang="en-US" sz="6000" dirty="0" smtClean="0">
                <a:latin typeface="Comic Sans MS" panose="030F0702030302020204" pitchFamily="66" charset="0"/>
              </a:rPr>
              <a:t> + 46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916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57 + 10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57</a:t>
            </a:r>
            <a:r>
              <a:rPr lang="en-US" sz="6000" dirty="0" smtClean="0">
                <a:latin typeface="Comic Sans MS" panose="030F0702030302020204" pitchFamily="66" charset="0"/>
              </a:rPr>
              <a:t> + 14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57</a:t>
            </a:r>
            <a:r>
              <a:rPr lang="en-US" sz="6000" dirty="0" smtClean="0">
                <a:latin typeface="Comic Sans MS" panose="030F0702030302020204" pitchFamily="66" charset="0"/>
              </a:rPr>
              <a:t> + 30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57</a:t>
            </a:r>
            <a:r>
              <a:rPr lang="en-US" sz="6000" dirty="0" smtClean="0">
                <a:latin typeface="Comic Sans MS" panose="030F0702030302020204" pitchFamily="66" charset="0"/>
              </a:rPr>
              <a:t> + 36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52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omic Sans MS" panose="030F0702030302020204" pitchFamily="66" charset="0"/>
              </a:rPr>
              <a:t>Category 1</a:t>
            </a:r>
            <a:endParaRPr lang="en-US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1097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65 + 30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65</a:t>
            </a:r>
            <a:r>
              <a:rPr lang="en-US" sz="6000" dirty="0" smtClean="0">
                <a:latin typeface="Comic Sans MS" panose="030F0702030302020204" pitchFamily="66" charset="0"/>
              </a:rPr>
              <a:t> + 36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65</a:t>
            </a:r>
            <a:r>
              <a:rPr lang="en-US" sz="6000" dirty="0" smtClean="0">
                <a:latin typeface="Comic Sans MS" panose="030F0702030302020204" pitchFamily="66" charset="0"/>
              </a:rPr>
              <a:t> + 50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65</a:t>
            </a:r>
            <a:r>
              <a:rPr lang="en-US" sz="6000" dirty="0" smtClean="0">
                <a:latin typeface="Comic Sans MS" panose="030F0702030302020204" pitchFamily="66" charset="0"/>
              </a:rPr>
              <a:t> + 57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396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73 + 30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73</a:t>
            </a:r>
            <a:r>
              <a:rPr lang="en-US" sz="6000" dirty="0" smtClean="0">
                <a:latin typeface="Comic Sans MS" panose="030F0702030302020204" pitchFamily="66" charset="0"/>
              </a:rPr>
              <a:t> + 38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73</a:t>
            </a:r>
            <a:r>
              <a:rPr lang="en-US" sz="6000" dirty="0" smtClean="0">
                <a:latin typeface="Comic Sans MS" panose="030F0702030302020204" pitchFamily="66" charset="0"/>
              </a:rPr>
              <a:t> + 50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73</a:t>
            </a:r>
            <a:r>
              <a:rPr lang="en-US" sz="6000" dirty="0" smtClean="0">
                <a:latin typeface="Comic Sans MS" panose="030F0702030302020204" pitchFamily="66" charset="0"/>
              </a:rPr>
              <a:t> + 58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037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065731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Comic Sans MS" panose="030F0702030302020204" pitchFamily="66" charset="0"/>
              </a:rPr>
              <a:t>Category 3</a:t>
            </a:r>
            <a:br>
              <a:rPr lang="en-US" dirty="0" smtClean="0">
                <a:latin typeface="Comic Sans MS" panose="030F0702030302020204" pitchFamily="66" charset="0"/>
              </a:rPr>
            </a:br>
            <a:endParaRPr lang="en-US" dirty="0">
              <a:latin typeface="Comic Sans MS" panose="030F0702030302020204" pitchFamily="66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914400" y="3657600"/>
            <a:ext cx="7620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rgbClr val="FF8600"/>
                </a:solidFill>
                <a:latin typeface="Comic Sans MS" panose="030F0702030302020204" pitchFamily="66" charset="0"/>
              </a:rPr>
              <a:t>Adding multiples of </a:t>
            </a:r>
            <a:r>
              <a:rPr lang="en-US" sz="2000" dirty="0" smtClean="0">
                <a:solidFill>
                  <a:srgbClr val="FF8600"/>
                </a:solidFill>
                <a:latin typeface="Comic Sans MS" panose="030F0702030302020204" pitchFamily="66" charset="0"/>
              </a:rPr>
              <a:t>tens and one hundred while keeping one number whole.</a:t>
            </a:r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1997710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56 + 40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56 + 50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156 + 40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156 + 43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256 + 100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256 + 300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256 + 340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256 + 342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117 + 200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117</a:t>
            </a:r>
            <a:r>
              <a:rPr lang="en-US" sz="6000" dirty="0" smtClean="0">
                <a:latin typeface="Comic Sans MS" panose="030F0702030302020204" pitchFamily="66" charset="0"/>
              </a:rPr>
              <a:t> + 400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117</a:t>
            </a:r>
            <a:r>
              <a:rPr lang="en-US" sz="6000" dirty="0" smtClean="0">
                <a:latin typeface="Comic Sans MS" panose="030F0702030302020204" pitchFamily="66" charset="0"/>
              </a:rPr>
              <a:t> + 420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117</a:t>
            </a:r>
            <a:r>
              <a:rPr lang="en-US" sz="6000" dirty="0" smtClean="0">
                <a:latin typeface="Comic Sans MS" panose="030F0702030302020204" pitchFamily="66" charset="0"/>
              </a:rPr>
              <a:t> + 426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9068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37 + 40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37</a:t>
            </a:r>
            <a:r>
              <a:rPr lang="en-US" sz="6000" dirty="0" smtClean="0">
                <a:latin typeface="Comic Sans MS" panose="030F0702030302020204" pitchFamily="66" charset="0"/>
              </a:rPr>
              <a:t> + 46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237 + 40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237 + 48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7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25 + 60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25 + 66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125 + 60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125 + 68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5798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47 + 80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47 + 84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247 + 70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247 + 74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6874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345 + 200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345 + 400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345 + 450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345 + 457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120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16 + 10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16 + 20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16 + 40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16 + 42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053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134 + 100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134 + 300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134 + 380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134 + 387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8124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218 + 200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218 + 400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218 + 450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218 + 456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7339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2</a:t>
            </a:r>
            <a:r>
              <a:rPr lang="en-US" sz="6000" dirty="0" smtClean="0">
                <a:latin typeface="Comic Sans MS" panose="030F0702030302020204" pitchFamily="66" charset="0"/>
              </a:rPr>
              <a:t>6 + 10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2</a:t>
            </a:r>
            <a:r>
              <a:rPr lang="en-US" sz="6000" dirty="0" smtClean="0">
                <a:latin typeface="Comic Sans MS" panose="030F0702030302020204" pitchFamily="66" charset="0"/>
              </a:rPr>
              <a:t>6 + 30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2</a:t>
            </a:r>
            <a:r>
              <a:rPr lang="en-US" sz="6000" dirty="0" smtClean="0">
                <a:latin typeface="Comic Sans MS" panose="030F0702030302020204" pitchFamily="66" charset="0"/>
              </a:rPr>
              <a:t>6 + 50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2</a:t>
            </a:r>
            <a:r>
              <a:rPr lang="en-US" sz="6000" dirty="0" smtClean="0">
                <a:latin typeface="Comic Sans MS" panose="030F0702030302020204" pitchFamily="66" charset="0"/>
              </a:rPr>
              <a:t>6 + 53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084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</a:t>
            </a:r>
            <a:r>
              <a:rPr lang="en-US" sz="6000" dirty="0">
                <a:latin typeface="Comic Sans MS" panose="030F0702030302020204" pitchFamily="66" charset="0"/>
              </a:rPr>
              <a:t>4</a:t>
            </a:r>
            <a:r>
              <a:rPr lang="en-US" sz="6000" dirty="0" smtClean="0">
                <a:latin typeface="Comic Sans MS" panose="030F0702030302020204" pitchFamily="66" charset="0"/>
              </a:rPr>
              <a:t> + 10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</a:t>
            </a:r>
            <a:r>
              <a:rPr lang="en-US" sz="6000" dirty="0">
                <a:latin typeface="Comic Sans MS" panose="030F0702030302020204" pitchFamily="66" charset="0"/>
              </a:rPr>
              <a:t>4</a:t>
            </a:r>
            <a:r>
              <a:rPr lang="en-US" sz="6000" dirty="0" smtClean="0">
                <a:latin typeface="Comic Sans MS" panose="030F0702030302020204" pitchFamily="66" charset="0"/>
              </a:rPr>
              <a:t> + 30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</a:t>
            </a:r>
            <a:r>
              <a:rPr lang="en-US" sz="6000" dirty="0">
                <a:latin typeface="Comic Sans MS" panose="030F0702030302020204" pitchFamily="66" charset="0"/>
              </a:rPr>
              <a:t>4</a:t>
            </a:r>
            <a:r>
              <a:rPr lang="en-US" sz="6000" dirty="0" smtClean="0">
                <a:latin typeface="Comic Sans MS" panose="030F0702030302020204" pitchFamily="66" charset="0"/>
              </a:rPr>
              <a:t> + 50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2</a:t>
            </a:r>
            <a:r>
              <a:rPr lang="en-US" sz="6000" dirty="0">
                <a:latin typeface="Comic Sans MS" panose="030F0702030302020204" pitchFamily="66" charset="0"/>
              </a:rPr>
              <a:t>4</a:t>
            </a:r>
            <a:r>
              <a:rPr lang="en-US" sz="6000" dirty="0" smtClean="0">
                <a:latin typeface="Comic Sans MS" panose="030F0702030302020204" pitchFamily="66" charset="0"/>
              </a:rPr>
              <a:t> + 55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6031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35 + 10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35</a:t>
            </a:r>
            <a:r>
              <a:rPr lang="en-US" sz="6000" dirty="0" smtClean="0">
                <a:latin typeface="Comic Sans MS" panose="030F0702030302020204" pitchFamily="66" charset="0"/>
              </a:rPr>
              <a:t> + 20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35</a:t>
            </a:r>
            <a:r>
              <a:rPr lang="en-US" sz="6000" dirty="0" smtClean="0">
                <a:latin typeface="Comic Sans MS" panose="030F0702030302020204" pitchFamily="66" charset="0"/>
              </a:rPr>
              <a:t> + 40</a:t>
            </a:r>
          </a:p>
          <a:p>
            <a:pPr marL="0" indent="0" algn="ctr">
              <a:buNone/>
            </a:pPr>
            <a:r>
              <a:rPr lang="en-US" sz="6000" dirty="0">
                <a:latin typeface="Comic Sans MS" panose="030F0702030302020204" pitchFamily="66" charset="0"/>
              </a:rPr>
              <a:t>35</a:t>
            </a:r>
            <a:r>
              <a:rPr lang="en-US" sz="6000" dirty="0" smtClean="0">
                <a:latin typeface="Comic Sans MS" panose="030F0702030302020204" pitchFamily="66" charset="0"/>
              </a:rPr>
              <a:t> + 42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8434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32 + 10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32 + 30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32 + 50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32 + 55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37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44 + 10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44 + 20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44 + 30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44 + 35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4186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14400" y="1295399"/>
            <a:ext cx="7315200" cy="501396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46 + 20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46 + 30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46 + 50</a:t>
            </a:r>
          </a:p>
          <a:p>
            <a:pPr marL="0" indent="0" algn="ctr">
              <a:buNone/>
            </a:pPr>
            <a:r>
              <a:rPr lang="en-US" sz="6000" dirty="0" smtClean="0">
                <a:latin typeface="Comic Sans MS" panose="030F0702030302020204" pitchFamily="66" charset="0"/>
              </a:rPr>
              <a:t>46 + 53</a:t>
            </a:r>
            <a:endParaRPr lang="en-US" sz="6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0304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erspective">
  <a:themeElements>
    <a:clrScheme name="Perspective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erspectiv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25</TotalTime>
  <Words>403</Words>
  <Application>Microsoft Office PowerPoint</Application>
  <PresentationFormat>On-screen Show (4:3)</PresentationFormat>
  <Paragraphs>115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Perspective</vt:lpstr>
      <vt:lpstr>Adding Up  in Chunks</vt:lpstr>
      <vt:lpstr>Category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2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3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Adding Up  in Chunks</dc:title>
  <dc:creator>Hall Family Laptop</dc:creator>
  <cp:lastModifiedBy>Hall Family Laptop</cp:lastModifiedBy>
  <cp:revision>3</cp:revision>
  <dcterms:created xsi:type="dcterms:W3CDTF">2014-02-13T21:18:51Z</dcterms:created>
  <dcterms:modified xsi:type="dcterms:W3CDTF">2014-02-13T21:44:13Z</dcterms:modified>
</cp:coreProperties>
</file>